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7" autoAdjust="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4C13-9A47-49A3-8177-49D881CD085F}" type="datetimeFigureOut">
              <a:rPr lang="es-ES" smtClean="0"/>
              <a:t>31/07/2018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604-446C-4F86-824B-24A5E5A6E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68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4C13-9A47-49A3-8177-49D881CD085F}" type="datetimeFigureOut">
              <a:rPr lang="es-ES" smtClean="0"/>
              <a:t>31/07/2018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604-446C-4F86-824B-24A5E5A6E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4C13-9A47-49A3-8177-49D881CD085F}" type="datetimeFigureOut">
              <a:rPr lang="es-ES" smtClean="0"/>
              <a:t>31/07/2018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604-446C-4F86-824B-24A5E5A6E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3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4C13-9A47-49A3-8177-49D881CD085F}" type="datetimeFigureOut">
              <a:rPr lang="es-ES" smtClean="0"/>
              <a:t>31/07/2018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604-446C-4F86-824B-24A5E5A6E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20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4C13-9A47-49A3-8177-49D881CD085F}" type="datetimeFigureOut">
              <a:rPr lang="es-ES" smtClean="0"/>
              <a:t>31/07/2018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604-446C-4F86-824B-24A5E5A6E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30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4C13-9A47-49A3-8177-49D881CD085F}" type="datetimeFigureOut">
              <a:rPr lang="es-ES" smtClean="0"/>
              <a:t>31/07/2018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604-446C-4F86-824B-24A5E5A6E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6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4C13-9A47-49A3-8177-49D881CD085F}" type="datetimeFigureOut">
              <a:rPr lang="es-ES" smtClean="0"/>
              <a:t>31/07/2018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604-446C-4F86-824B-24A5E5A6E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65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4C13-9A47-49A3-8177-49D881CD085F}" type="datetimeFigureOut">
              <a:rPr lang="es-ES" smtClean="0"/>
              <a:t>31/07/2018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604-446C-4F86-824B-24A5E5A6E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8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4C13-9A47-49A3-8177-49D881CD085F}" type="datetimeFigureOut">
              <a:rPr lang="es-ES" smtClean="0"/>
              <a:t>31/07/2018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604-446C-4F86-824B-24A5E5A6E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66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4C13-9A47-49A3-8177-49D881CD085F}" type="datetimeFigureOut">
              <a:rPr lang="es-ES" smtClean="0"/>
              <a:t>31/07/2018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604-446C-4F86-824B-24A5E5A6E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24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4C13-9A47-49A3-8177-49D881CD085F}" type="datetimeFigureOut">
              <a:rPr lang="es-ES" smtClean="0"/>
              <a:t>31/07/2018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604-446C-4F86-824B-24A5E5A6E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74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74C13-9A47-49A3-8177-49D881CD085F}" type="datetimeFigureOut">
              <a:rPr lang="es-ES" smtClean="0"/>
              <a:t>31/07/2018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3604-446C-4F86-824B-24A5E5A6E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51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vicaria para la educac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4296" r="8314" b="7298"/>
          <a:stretch/>
        </p:blipFill>
        <p:spPr bwMode="auto">
          <a:xfrm>
            <a:off x="179512" y="188640"/>
            <a:ext cx="1872208" cy="22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67744" y="1964353"/>
            <a:ext cx="6480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 smtClean="0">
                <a:solidFill>
                  <a:schemeClr val="accent5">
                    <a:lumMod val="75000"/>
                  </a:schemeClr>
                </a:solidFill>
                <a:latin typeface="Rockwell Extra Bold" panose="02060903040505020403" pitchFamily="18" charset="0"/>
              </a:rPr>
              <a:t>EJERCICIO Nº1</a:t>
            </a:r>
          </a:p>
          <a:p>
            <a:endParaRPr lang="es-ES" sz="4800" dirty="0">
              <a:latin typeface="Rockwell Extra Bold" panose="02060903040505020403" pitchFamily="18" charset="0"/>
            </a:endParaRPr>
          </a:p>
          <a:p>
            <a:endParaRPr lang="es-ES" sz="4800" dirty="0" smtClean="0">
              <a:latin typeface="Rockwell Extra Bold" panose="02060903040505020403" pitchFamily="18" charset="0"/>
            </a:endParaRPr>
          </a:p>
          <a:p>
            <a:pPr algn="r"/>
            <a:r>
              <a:rPr lang="es-ES" sz="6000" dirty="0" smtClean="0">
                <a:solidFill>
                  <a:srgbClr val="FFC000"/>
                </a:solidFill>
                <a:latin typeface="Rockwell Extra Bold" panose="02060903040505020403" pitchFamily="18" charset="0"/>
              </a:rPr>
              <a:t>OBJETIVOS Y CONTENIDOS</a:t>
            </a:r>
            <a:endParaRPr lang="es-ES" sz="6000" dirty="0">
              <a:solidFill>
                <a:srgbClr val="FFC000"/>
              </a:solidFill>
              <a:latin typeface="Rockwell Extra Bold" panose="02060903040505020403" pitchFamily="18" charset="0"/>
            </a:endParaRPr>
          </a:p>
          <a:p>
            <a:endParaRPr lang="es-ES" sz="4800" dirty="0">
              <a:solidFill>
                <a:srgbClr val="FFC0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3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25397" r="21244" b="39683"/>
          <a:stretch/>
        </p:blipFill>
        <p:spPr bwMode="auto">
          <a:xfrm>
            <a:off x="611560" y="1916832"/>
            <a:ext cx="79912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02504" y="201414"/>
            <a:ext cx="697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Ejemplo Primero Básico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72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38294" r="21690" b="24621"/>
          <a:stretch/>
        </p:blipFill>
        <p:spPr bwMode="auto">
          <a:xfrm>
            <a:off x="229459" y="34280"/>
            <a:ext cx="8611259" cy="32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2" y="3501007"/>
            <a:ext cx="8533020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strella de 5 puntas"/>
          <p:cNvSpPr/>
          <p:nvPr/>
        </p:nvSpPr>
        <p:spPr>
          <a:xfrm>
            <a:off x="3971330" y="2196385"/>
            <a:ext cx="467144" cy="432048"/>
          </a:xfrm>
          <a:prstGeom prst="star5">
            <a:avLst>
              <a:gd name="adj" fmla="val 273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6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t="40814" r="22741" b="38006"/>
          <a:stretch/>
        </p:blipFill>
        <p:spPr bwMode="auto">
          <a:xfrm>
            <a:off x="926092" y="188640"/>
            <a:ext cx="7162801" cy="154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t="42209" r="21983" b="36664"/>
          <a:stretch/>
        </p:blipFill>
        <p:spPr bwMode="auto">
          <a:xfrm>
            <a:off x="895233" y="1737980"/>
            <a:ext cx="7290630" cy="154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 t="44033" r="21589" b="35107"/>
          <a:stretch/>
        </p:blipFill>
        <p:spPr bwMode="auto">
          <a:xfrm>
            <a:off x="843957" y="3303672"/>
            <a:ext cx="7393181" cy="152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2" t="27174" r="22287" b="51087"/>
          <a:stretch/>
        </p:blipFill>
        <p:spPr bwMode="auto">
          <a:xfrm>
            <a:off x="889648" y="4888637"/>
            <a:ext cx="7235687" cy="159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688124" y="188640"/>
            <a:ext cx="6480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2 hrs. 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88123" y="1755732"/>
            <a:ext cx="6480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2 hrs. 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88124" y="3308545"/>
            <a:ext cx="6480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2 hrs. 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88122" y="4932147"/>
            <a:ext cx="6480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2 hrs. </a:t>
            </a:r>
            <a:endParaRPr lang="es-E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6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853250"/>
            <a:ext cx="61206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RECONOCER</a:t>
            </a:r>
            <a:r>
              <a:rPr lang="es-ES" dirty="0" smtClean="0"/>
              <a:t> ejemplos colaborativos para el cuidado de la creación como casa común.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827584" y="5301208"/>
            <a:ext cx="25922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Identificar </a:t>
            </a:r>
            <a:r>
              <a:rPr lang="es-ES" dirty="0" smtClean="0"/>
              <a:t> la creación como  la casa común en la que habitan los seres vivos.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483768" y="4149080"/>
            <a:ext cx="29340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Expresar</a:t>
            </a:r>
            <a:r>
              <a:rPr lang="es-ES" dirty="0" smtClean="0"/>
              <a:t> ejemplos del cuidado de la casa común.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934514" y="3188553"/>
            <a:ext cx="3510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Proponer</a:t>
            </a:r>
            <a:r>
              <a:rPr lang="es-ES" dirty="0" smtClean="0"/>
              <a:t> acciones de corresponsabilidad del cuidado de la casa común.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220072" y="1988840"/>
            <a:ext cx="3346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Diseñar </a:t>
            </a:r>
            <a:r>
              <a:rPr lang="es-ES" dirty="0" smtClean="0"/>
              <a:t>un compromiso colaborativo para el cuidado de la casa común.</a:t>
            </a:r>
            <a:endParaRPr lang="es-ES" dirty="0"/>
          </a:p>
        </p:txBody>
      </p:sp>
      <p:sp>
        <p:nvSpPr>
          <p:cNvPr id="9" name="8 Flecha curvada hacia abajo"/>
          <p:cNvSpPr/>
          <p:nvPr/>
        </p:nvSpPr>
        <p:spPr>
          <a:xfrm rot="18711947">
            <a:off x="1197178" y="4418892"/>
            <a:ext cx="1338452" cy="508412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Flecha curvada hacia abajo"/>
          <p:cNvSpPr/>
          <p:nvPr/>
        </p:nvSpPr>
        <p:spPr>
          <a:xfrm rot="18711947">
            <a:off x="2589157" y="3356774"/>
            <a:ext cx="1338452" cy="508412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Flecha curvada hacia abajo"/>
          <p:cNvSpPr/>
          <p:nvPr/>
        </p:nvSpPr>
        <p:spPr>
          <a:xfrm rot="18711947">
            <a:off x="3914903" y="2233463"/>
            <a:ext cx="1338452" cy="508412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 rot="13359489">
            <a:off x="5022822" y="1421350"/>
            <a:ext cx="790035" cy="543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46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36958" r="24831" b="23186"/>
          <a:stretch/>
        </p:blipFill>
        <p:spPr bwMode="auto">
          <a:xfrm>
            <a:off x="-20406" y="25394"/>
            <a:ext cx="6951823" cy="68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79262" y="364502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/>
              <a:t>Selecciona el nivel.</a:t>
            </a:r>
          </a:p>
          <a:p>
            <a:pPr marL="342900" indent="-342900">
              <a:buAutoNum type="arabicPeriod"/>
            </a:pPr>
            <a:r>
              <a:rPr lang="es-ES" dirty="0" smtClean="0"/>
              <a:t>Elige tu OFT – CMO.</a:t>
            </a:r>
          </a:p>
          <a:p>
            <a:pPr marL="342900" indent="-342900">
              <a:buAutoNum type="arabicPeriod"/>
            </a:pPr>
            <a:r>
              <a:rPr lang="es-ES" dirty="0" smtClean="0"/>
              <a:t>Diseña tu objetivo de Unidad.</a:t>
            </a:r>
          </a:p>
          <a:p>
            <a:pPr marL="342900" indent="-342900">
              <a:buAutoNum type="arabicPeriod"/>
            </a:pPr>
            <a:r>
              <a:rPr lang="es-ES" dirty="0" smtClean="0"/>
              <a:t>Elabora tus objetivos  trabajados en las clases.</a:t>
            </a:r>
          </a:p>
          <a:p>
            <a:pPr marL="342900" indent="-342900">
              <a:buAutoNum type="arabicPeriod"/>
            </a:pPr>
            <a:endParaRPr lang="es-ES" dirty="0"/>
          </a:p>
        </p:txBody>
      </p:sp>
      <p:sp>
        <p:nvSpPr>
          <p:cNvPr id="5" name="4 Flecha curvada hacia arriba"/>
          <p:cNvSpPr/>
          <p:nvPr/>
        </p:nvSpPr>
        <p:spPr>
          <a:xfrm rot="18204621">
            <a:off x="7164288" y="5399350"/>
            <a:ext cx="1979712" cy="8379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19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104</Words>
  <Application>Microsoft Office PowerPoint</Application>
  <PresentationFormat>Presentación en pantalla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</cp:revision>
  <dcterms:created xsi:type="dcterms:W3CDTF">2018-07-20T14:58:48Z</dcterms:created>
  <dcterms:modified xsi:type="dcterms:W3CDTF">2018-07-31T19:09:55Z</dcterms:modified>
</cp:coreProperties>
</file>