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4" r:id="rId6"/>
    <p:sldId id="258" r:id="rId7"/>
    <p:sldId id="263" r:id="rId8"/>
    <p:sldId id="260" r:id="rId9"/>
    <p:sldId id="262" r:id="rId10"/>
    <p:sldId id="267" r:id="rId11"/>
    <p:sldId id="266" r:id="rId12"/>
    <p:sldId id="271" r:id="rId13"/>
    <p:sldId id="272" r:id="rId14"/>
    <p:sldId id="259" r:id="rId15"/>
    <p:sldId id="269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0ED4-F1D9-42D7-B748-C8CA63479D18}" type="datetimeFigureOut">
              <a:rPr lang="es-ES" smtClean="0"/>
              <a:t>07/08/2018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29B8-2200-49E9-B0BD-A08BBF0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47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0ED4-F1D9-42D7-B748-C8CA63479D18}" type="datetimeFigureOut">
              <a:rPr lang="es-ES" smtClean="0"/>
              <a:t>07/08/2018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29B8-2200-49E9-B0BD-A08BBF0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71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0ED4-F1D9-42D7-B748-C8CA63479D18}" type="datetimeFigureOut">
              <a:rPr lang="es-ES" smtClean="0"/>
              <a:t>07/08/2018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29B8-2200-49E9-B0BD-A08BBF0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11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0ED4-F1D9-42D7-B748-C8CA63479D18}" type="datetimeFigureOut">
              <a:rPr lang="es-ES" smtClean="0"/>
              <a:t>07/08/2018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29B8-2200-49E9-B0BD-A08BBF0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60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0ED4-F1D9-42D7-B748-C8CA63479D18}" type="datetimeFigureOut">
              <a:rPr lang="es-ES" smtClean="0"/>
              <a:t>07/08/2018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29B8-2200-49E9-B0BD-A08BBF0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72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0ED4-F1D9-42D7-B748-C8CA63479D18}" type="datetimeFigureOut">
              <a:rPr lang="es-ES" smtClean="0"/>
              <a:t>07/08/2018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29B8-2200-49E9-B0BD-A08BBF0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58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0ED4-F1D9-42D7-B748-C8CA63479D18}" type="datetimeFigureOut">
              <a:rPr lang="es-ES" smtClean="0"/>
              <a:t>07/08/2018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29B8-2200-49E9-B0BD-A08BBF0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18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0ED4-F1D9-42D7-B748-C8CA63479D18}" type="datetimeFigureOut">
              <a:rPr lang="es-ES" smtClean="0"/>
              <a:t>07/08/2018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29B8-2200-49E9-B0BD-A08BBF0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49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0ED4-F1D9-42D7-B748-C8CA63479D18}" type="datetimeFigureOut">
              <a:rPr lang="es-ES" smtClean="0"/>
              <a:t>07/08/2018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29B8-2200-49E9-B0BD-A08BBF0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42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0ED4-F1D9-42D7-B748-C8CA63479D18}" type="datetimeFigureOut">
              <a:rPr lang="es-ES" smtClean="0"/>
              <a:t>07/08/2018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29B8-2200-49E9-B0BD-A08BBF0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3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0ED4-F1D9-42D7-B748-C8CA63479D18}" type="datetimeFigureOut">
              <a:rPr lang="es-ES" smtClean="0"/>
              <a:t>07/08/2018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29B8-2200-49E9-B0BD-A08BBF0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18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0ED4-F1D9-42D7-B748-C8CA63479D18}" type="datetimeFigureOut">
              <a:rPr lang="es-ES" smtClean="0"/>
              <a:t>07/08/2018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029B8-2200-49E9-B0BD-A08BBF0B9C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7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AppData\Local\Temp\Rar$DI49.748\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6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uario\AppData\Local\Temp\Rar$DI61.068\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9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uario\AppData\Local\Temp\Rar$DI62.241\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9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28"/>
          <a:stretch/>
        </p:blipFill>
        <p:spPr bwMode="auto">
          <a:xfrm>
            <a:off x="549602" y="332656"/>
            <a:ext cx="8136904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Cuadro de texto"/>
          <p:cNvSpPr txBox="1"/>
          <p:nvPr/>
        </p:nvSpPr>
        <p:spPr>
          <a:xfrm>
            <a:off x="549602" y="1844824"/>
            <a:ext cx="3691752" cy="428754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effectLst/>
                <a:ea typeface="Calibri"/>
                <a:cs typeface="Times New Roman"/>
              </a:rPr>
              <a:t>Bravo, B. (2007) El estilo Pedagógico de Jesús: Las Preguntas. Revista Estudios y Experiencias en Educación, 12, pp.123-128</a:t>
            </a:r>
          </a:p>
        </p:txBody>
      </p:sp>
    </p:spTree>
    <p:extLst>
      <p:ext uri="{BB962C8B-B14F-4D97-AF65-F5344CB8AC3E}">
        <p14:creationId xmlns:p14="http://schemas.microsoft.com/office/powerpoint/2010/main" val="48836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29960" r="48351" b="19048"/>
          <a:stretch/>
        </p:blipFill>
        <p:spPr bwMode="auto">
          <a:xfrm>
            <a:off x="676252" y="-99392"/>
            <a:ext cx="8216227" cy="343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25852" r="44251" b="23201"/>
          <a:stretch/>
        </p:blipFill>
        <p:spPr bwMode="auto">
          <a:xfrm>
            <a:off x="676251" y="3302473"/>
            <a:ext cx="8576269" cy="355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61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uario\AppData\Local\Temp\Rar$DI63.398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1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uario\AppData\Local\Temp\Rar$DI66.251\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4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uario\AppData\Local\Temp\Rar$DI67.281\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5" y="2132856"/>
            <a:ext cx="6035824" cy="452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3953"/>
            <a:ext cx="2647512" cy="322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4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AppData\Local\Temp\Rar$DI50.984\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1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AppData\Local\Temp\Rar$DI52.818\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1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uario\AppData\Local\Temp\Rar$DI53.692\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1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uario\AppData\Local\Temp\Rar$DI54.879\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1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uario\AppData\Local\Temp\Rar$DI56.393\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1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o\AppData\Local\Temp\Rar$DI57.016\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1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uario\AppData\Local\Temp\Rar$DI58.534\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1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uario\AppData\Local\Temp\Rar$DI60.332\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18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26</Words>
  <Application>Microsoft Office PowerPoint</Application>
  <PresentationFormat>Presentación en pantalla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created xsi:type="dcterms:W3CDTF">2018-08-07T13:53:37Z</dcterms:created>
  <dcterms:modified xsi:type="dcterms:W3CDTF">2018-08-07T19:12:05Z</dcterms:modified>
</cp:coreProperties>
</file>